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7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00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0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55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55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97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1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4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8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9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F259-87D7-4AD0-B050-C154E2A3BEC0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C861C-B885-440C-8E19-9E637235B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4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0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7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9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8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8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3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9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3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0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화면 슬라이드 쇼(4:3)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2016-06-12T10:40:41Z</dcterms:created>
  <dcterms:modified xsi:type="dcterms:W3CDTF">2016-06-12T10:40:56Z</dcterms:modified>
</cp:coreProperties>
</file>